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50" d="100"/>
          <a:sy n="50" d="100"/>
        </p:scale>
        <p:origin x="-3384" y="-13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F75AF-30D4-4BB9-85B8-A55F8ACFD29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28998-B8E4-4763-B8B9-65F252128F1C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14356"/>
            <a:ext cx="9144000" cy="5400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14356"/>
            <a:ext cx="9144000" cy="5505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00098" y="571480"/>
            <a:ext cx="9906029" cy="55721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14356"/>
            <a:ext cx="9144000" cy="54277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85794"/>
            <a:ext cx="9144000" cy="5393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14356"/>
            <a:ext cx="9144000" cy="5467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6429" y="714356"/>
            <a:ext cx="9160429" cy="542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85794"/>
            <a:ext cx="9144000" cy="53082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Бумажная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0</Words>
  <Application>Microsoft Office PowerPoint</Application>
  <PresentationFormat>Экран (4:3)</PresentationFormat>
  <Paragraphs>0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Сергей Россахацкий</dc:creator>
  <cp:lastModifiedBy>Сергей Россахацкий</cp:lastModifiedBy>
  <cp:revision>4</cp:revision>
  <dcterms:created xsi:type="dcterms:W3CDTF">2023-05-04T20:12:29Z</dcterms:created>
  <dcterms:modified xsi:type="dcterms:W3CDTF">2023-05-04T20:47:27Z</dcterms:modified>
</cp:coreProperties>
</file>

<file path=docProps/thumbnail.jpeg>
</file>